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  <p:sldId id="257" r:id="rId4"/>
    <p:sldId id="258" r:id="rId5"/>
    <p:sldId id="262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7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487CEE-4B7E-411D-9362-DF0C0111147C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87E42-57B9-4BE6-8796-BD4BCF10A3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487CEE-4B7E-411D-9362-DF0C0111147C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87E42-57B9-4BE6-8796-BD4BCF10A3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487CEE-4B7E-411D-9362-DF0C0111147C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87E42-57B9-4BE6-8796-BD4BCF10A3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487CEE-4B7E-411D-9362-DF0C0111147C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87E42-57B9-4BE6-8796-BD4BCF10A3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487CEE-4B7E-411D-9362-DF0C0111147C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87E42-57B9-4BE6-8796-BD4BCF10A3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487CEE-4B7E-411D-9362-DF0C0111147C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87E42-57B9-4BE6-8796-BD4BCF10A3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487CEE-4B7E-411D-9362-DF0C0111147C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87E42-57B9-4BE6-8796-BD4BCF10A3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487CEE-4B7E-411D-9362-DF0C0111147C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87E42-57B9-4BE6-8796-BD4BCF10A3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487CEE-4B7E-411D-9362-DF0C0111147C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87E42-57B9-4BE6-8796-BD4BCF10A3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487CEE-4B7E-411D-9362-DF0C0111147C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87E42-57B9-4BE6-8796-BD4BCF10A3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487CEE-4B7E-411D-9362-DF0C0111147C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687E42-57B9-4BE6-8796-BD4BCF10A3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E487CEE-4B7E-411D-9362-DF0C0111147C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687E42-57B9-4BE6-8796-BD4BCF10A3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The%20Elvis%20diet%20-%202%20fool's%20gold%20sandwiches%20every%20night.flv" TargetMode="External"/><Relationship Id="rId2" Type="http://schemas.openxmlformats.org/officeDocument/2006/relationships/hyperlink" Target="http://www.youtube.com/watch?v=D-i5vscprm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Victorian%20bushfire%20recap%20on%20Weekend%20Sunrise.flv" TargetMode="External"/><Relationship Id="rId2" Type="http://schemas.openxmlformats.org/officeDocument/2006/relationships/hyperlink" Target="http://www.youtube.com/watch?v=IASVDADRPOw&amp;feature=related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336280" cy="609904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b="1" dirty="0" smtClean="0"/>
              <a:t>Physical Activity Recommendations for 12-18 year olds</a:t>
            </a:r>
          </a:p>
          <a:p>
            <a:r>
              <a:rPr lang="en-US" dirty="0" smtClean="0"/>
              <a:t>At least 60 minutes of physical activity every day is recommended. This can built up throughout the day with a variety of activities.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Moderate activities </a:t>
            </a:r>
            <a:r>
              <a:rPr lang="en-US" dirty="0" smtClean="0"/>
              <a:t>like brisk walking, bike riding with friends, skateboarding and dancing. </a:t>
            </a:r>
          </a:p>
          <a:p>
            <a:r>
              <a:rPr lang="en-US" b="1" dirty="0" smtClean="0"/>
              <a:t>Vigorous activities </a:t>
            </a:r>
            <a:r>
              <a:rPr lang="en-US" dirty="0" smtClean="0"/>
              <a:t>such as football, netball, soccer, running, swimming laps or training for sport. </a:t>
            </a:r>
          </a:p>
          <a:p>
            <a:r>
              <a:rPr lang="en-US" dirty="0" smtClean="0"/>
              <a:t>Vigorous activities are those that make you “huff and puff”. </a:t>
            </a:r>
          </a:p>
          <a:p>
            <a:endParaRPr lang="en-US" dirty="0" smtClean="0"/>
          </a:p>
          <a:p>
            <a:r>
              <a:rPr lang="en-US" dirty="0" smtClean="0"/>
              <a:t>For additional health benefits, try to include 20 minutes or more of vigorous activity at least three to four days a week.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3769" y="966787"/>
            <a:ext cx="47625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http://www.youtube.com/watch?v=D-i5vscprmE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AU" dirty="0" smtClean="0">
                <a:hlinkClick r:id="rId3" action="ppaction://hlinkfile"/>
              </a:rPr>
              <a:t>The Elvis diet - 2 fool's gold sandwiches every </a:t>
            </a:r>
            <a:r>
              <a:rPr lang="en-AU" dirty="0" err="1" smtClean="0">
                <a:hlinkClick r:id="rId3" action="ppaction://hlinkfile"/>
              </a:rPr>
              <a:t>night.flv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Fool's Gold Loaf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INGREDIENTS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 2 T margarine</a:t>
            </a:r>
            <a:br>
              <a:rPr lang="en-US" dirty="0" smtClean="0"/>
            </a:br>
            <a:r>
              <a:rPr lang="en-US" dirty="0" smtClean="0"/>
              <a:t>o 1 loaf Italian white bread</a:t>
            </a:r>
            <a:br>
              <a:rPr lang="en-US" dirty="0" smtClean="0"/>
            </a:br>
            <a:r>
              <a:rPr lang="en-US" dirty="0" smtClean="0"/>
              <a:t>o 1 lb / 450 g bacon slices </a:t>
            </a:r>
            <a:br>
              <a:rPr lang="en-US" dirty="0" smtClean="0"/>
            </a:br>
            <a:r>
              <a:rPr lang="en-US" dirty="0" smtClean="0"/>
              <a:t>o 1 jar of smooth peanut butter </a:t>
            </a:r>
            <a:br>
              <a:rPr lang="en-US" dirty="0" smtClean="0"/>
            </a:br>
            <a:r>
              <a:rPr lang="en-US" dirty="0" smtClean="0"/>
              <a:t>o 1 jar of grape jelly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83880" cy="1051560"/>
          </a:xfrm>
        </p:spPr>
        <p:txBody>
          <a:bodyPr/>
          <a:lstStyle/>
          <a:p>
            <a:r>
              <a:rPr lang="en-US" dirty="0" smtClean="0"/>
              <a:t>Housing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83880" cy="4187952"/>
          </a:xfrm>
        </p:spPr>
        <p:txBody>
          <a:bodyPr/>
          <a:lstStyle/>
          <a:p>
            <a:r>
              <a:rPr lang="en-US" dirty="0" smtClean="0"/>
              <a:t>For adults who are not experiencing financial security, the stress of financing a home can impact on their mental health.</a:t>
            </a:r>
          </a:p>
          <a:p>
            <a:endParaRPr lang="en-US" dirty="0" smtClean="0"/>
          </a:p>
          <a:p>
            <a:r>
              <a:rPr lang="en-US" dirty="0" smtClean="0"/>
              <a:t>Owning a home is also a positive determinant of adult health because it is a sense of achievement. It also provides feelings of security and connectedness to the community.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http://www.youtube.com/watch?v=IASVDADRPOw&amp;feature=related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AU" dirty="0" smtClean="0">
                <a:hlinkClick r:id="rId3" action="ppaction://hlinkfile"/>
              </a:rPr>
              <a:t>Victorian bushfire recap on Weekend </a:t>
            </a:r>
            <a:r>
              <a:rPr lang="en-AU" dirty="0" err="1" smtClean="0">
                <a:hlinkClick r:id="rId3" action="ppaction://hlinkfile"/>
              </a:rPr>
              <a:t>Sunrise.flv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83880" cy="1051560"/>
          </a:xfrm>
        </p:spPr>
        <p:txBody>
          <a:bodyPr/>
          <a:lstStyle/>
          <a:p>
            <a:r>
              <a:rPr lang="en-US" dirty="0" err="1" smtClean="0"/>
              <a:t>Neighbourhood</a:t>
            </a:r>
            <a:r>
              <a:rPr lang="en-US" dirty="0" smtClean="0"/>
              <a:t>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5029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Neighbourhood</a:t>
            </a:r>
            <a:r>
              <a:rPr lang="en-US" dirty="0" smtClean="0"/>
              <a:t> safety refers to adults feeling safe in their own home and nearby area. </a:t>
            </a:r>
          </a:p>
          <a:p>
            <a:endParaRPr lang="en-US" dirty="0" smtClean="0"/>
          </a:p>
          <a:p>
            <a:r>
              <a:rPr lang="en-US" dirty="0" smtClean="0"/>
              <a:t>Having low levels of violence and crime will increase the feelings of </a:t>
            </a:r>
            <a:r>
              <a:rPr lang="en-US" dirty="0" err="1" smtClean="0"/>
              <a:t>neighbourhood</a:t>
            </a:r>
            <a:r>
              <a:rPr lang="en-US" dirty="0" smtClean="0"/>
              <a:t> safety.</a:t>
            </a:r>
          </a:p>
          <a:p>
            <a:endParaRPr lang="en-US" dirty="0" smtClean="0"/>
          </a:p>
          <a:p>
            <a:r>
              <a:rPr lang="en-US" dirty="0" smtClean="0"/>
              <a:t>Adults who do not feel safe in their </a:t>
            </a:r>
            <a:r>
              <a:rPr lang="en-US" dirty="0" err="1" smtClean="0"/>
              <a:t>neighbourhood</a:t>
            </a:r>
            <a:r>
              <a:rPr lang="en-US" dirty="0" smtClean="0"/>
              <a:t> can experience fear and anxiety.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83880" cy="1051560"/>
          </a:xfrm>
        </p:spPr>
        <p:txBody>
          <a:bodyPr/>
          <a:lstStyle/>
          <a:p>
            <a:r>
              <a:rPr lang="en-US" dirty="0" smtClean="0"/>
              <a:t>Access to health care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</p:spPr>
        <p:txBody>
          <a:bodyPr/>
          <a:lstStyle/>
          <a:p>
            <a:r>
              <a:rPr lang="en-US" dirty="0" smtClean="0"/>
              <a:t>Having access to health services that a person requires, is a strong requirement for optimal health.</a:t>
            </a:r>
          </a:p>
          <a:p>
            <a:endParaRPr lang="en-US" dirty="0" smtClean="0"/>
          </a:p>
          <a:p>
            <a:r>
              <a:rPr lang="en-US" dirty="0" smtClean="0"/>
              <a:t>There are many reasons why people do not have access to health care, these include: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164</TotalTime>
  <Words>198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Aspect</vt:lpstr>
      <vt:lpstr>PowerPoint Presentation</vt:lpstr>
      <vt:lpstr>PowerPoint Presentation</vt:lpstr>
      <vt:lpstr>PowerPoint Presentation</vt:lpstr>
      <vt:lpstr>PowerPoint Presentation</vt:lpstr>
      <vt:lpstr>Housing</vt:lpstr>
      <vt:lpstr>PowerPoint Presentation</vt:lpstr>
      <vt:lpstr>Neighbourhood safety</vt:lpstr>
      <vt:lpstr>Access to health care services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Anthony</dc:creator>
  <cp:lastModifiedBy>08470047</cp:lastModifiedBy>
  <cp:revision>22</cp:revision>
  <dcterms:created xsi:type="dcterms:W3CDTF">2011-09-04T09:11:03Z</dcterms:created>
  <dcterms:modified xsi:type="dcterms:W3CDTF">2011-09-05T00:28:30Z</dcterms:modified>
</cp:coreProperties>
</file>